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216" d="100"/>
          <a:sy n="216" d="100"/>
        </p:scale>
        <p:origin x="-5372" y="-19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F25B8-F307-AEBA-1CFF-11ACF7D6F9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569AA-07D4-00D2-93DD-843DC3DF3D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92A558-1921-1940-F507-F4BAB7292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4BA47-0732-4CF1-A839-E369BDBC516B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F1646E-B919-2704-B9C4-694BB3ECB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B385F7-D7F8-445D-4662-BE14067B1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56533-9910-49AE-B9B4-748789D8B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60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2EDAD-2A50-47C5-1AC8-AA52DEED3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DFB96C-CAF9-A6B9-C709-DFE7AFD379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A7449D-3682-8AC7-FDC6-495DC262A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4BA47-0732-4CF1-A839-E369BDBC516B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AFD69A-E378-06B9-66B8-D7C34CC7A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7906B1-3CE8-480F-78B9-C61A8239A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56533-9910-49AE-B9B4-748789D8B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039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15ADC0-CFC0-6576-EC74-4110633183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AF2F11-8228-8ABA-C01F-D4B38BC482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F9F094-5A23-39BC-D22B-DC7475AD5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4BA47-0732-4CF1-A839-E369BDBC516B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9B5E05-8493-FAE4-0EFC-1F447B6E4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611304-C516-622E-9176-C214EEC6E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56533-9910-49AE-B9B4-748789D8B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058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7FC41-C752-6F5B-ABBF-F1CA72794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6FBF2B-9168-FEE4-CDAE-84ED7CDBC2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FE0317-DA55-5190-1A7C-C127B85AE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4BA47-0732-4CF1-A839-E369BDBC516B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282021-ABFE-6B09-47E2-1C819C37D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FA7F28-13FA-4990-EB2B-D91390034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56533-9910-49AE-B9B4-748789D8B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059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E9EE6-51C3-4496-10D3-EB1827B84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5059CD-FC6C-2BA3-ECC1-C48D3451A0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CDAC1-829B-807C-8BA0-92B9ED059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4BA47-0732-4CF1-A839-E369BDBC516B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2AB917-8933-30FE-FF48-15B5D1492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3A9F12-52D9-0E18-73CD-9C052ABA5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56533-9910-49AE-B9B4-748789D8B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49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71C5C-E1BD-262A-6D3A-544D7B20B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F2BC5-35FA-C98B-4C87-6DE30AC96D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585263-3738-520C-22D2-66E2EB324A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98314E-B759-0C54-490A-FC441678D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4BA47-0732-4CF1-A839-E369BDBC516B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37C02E-1158-B53C-AEED-FE94D8A33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3E47BD-9568-2684-03D8-30E0C6FA1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56533-9910-49AE-B9B4-748789D8B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909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74ABF-A967-0C99-5D14-84DD58D16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1A3AD-2759-BE38-5FF0-97FB7E8C2A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757E01-6893-79F7-6628-DE072A612A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EF3C09-7186-B3D8-1FF1-AE400033BB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B13BAD-71C4-5B73-98E2-9BA004EDF5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791079-078E-EBD5-C249-6016A1866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4BA47-0732-4CF1-A839-E369BDBC516B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C88273-80EA-D9AD-29E6-B665FC6D1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FEFB50-1733-146B-9D99-47EFEE95B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56533-9910-49AE-B9B4-748789D8B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855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ECB07-A6DB-A037-FFE8-052FA142F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B07593-AF44-8F28-157C-1D691AB11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4BA47-0732-4CF1-A839-E369BDBC516B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403032-4351-B7F7-5195-C5D9DEF3F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39986C-2D00-97DA-70CA-6A44C30E0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56533-9910-49AE-B9B4-748789D8B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779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387562-784A-A3F7-897B-083AA1C8A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4BA47-0732-4CF1-A839-E369BDBC516B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2CC8FE-7E99-BB4A-83BB-3B5A8D826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DC2D7C-6840-CC28-8D2F-BCAF72F86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56533-9910-49AE-B9B4-748789D8B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959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6265E-6014-0789-ECE2-FC8ED0336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9020F-A66B-FBA9-320B-191DE30F0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5090AF-A3B7-36DF-E1D6-AADAA0E8A9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703399-C02D-5CC5-D484-1D00FB178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4BA47-0732-4CF1-A839-E369BDBC516B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14001D-389F-85FF-79BE-6D8793D0E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CC3E38-A2C1-B87D-FEC3-E5CCC3AC1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56533-9910-49AE-B9B4-748789D8B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678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A826E-1E55-CF6D-F5F8-00AAA11A6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99300B-0E07-CFD9-2C65-43A0C6D4B8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5F34BC-B925-0E89-D363-AEA3552C74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239155-2F05-F008-8DFD-65F928CE8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4BA47-0732-4CF1-A839-E369BDBC516B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2AE8FC-EECC-15F8-4209-8196C64BE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853CF3-8107-CE42-AD6E-C098495E5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56533-9910-49AE-B9B4-748789D8B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147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D81320-57E3-AE99-11CB-F33971569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3A18AA-A514-EB24-0E02-3140AAAB67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426901-D891-90F4-CEDE-91E66687E9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04BA47-0732-4CF1-A839-E369BDBC516B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92BD96-CE59-76C7-D1AA-1C2EC02797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9113A0-94DF-71A4-0494-3614939FCA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556533-9910-49AE-B9B4-748789D8B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879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>
            <a:extLst>
              <a:ext uri="{FF2B5EF4-FFF2-40B4-BE49-F238E27FC236}">
                <a16:creationId xmlns:a16="http://schemas.microsoft.com/office/drawing/2014/main" id="{52714D0D-AADF-566C-8149-8409655C83D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53C9229-C8EA-175B-0FA1-F87F120EC7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9036" y="500514"/>
            <a:ext cx="8152126" cy="6357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017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>Good Spirit School Division 204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Lindsay Stuart</dc:creator>
  <cp:lastModifiedBy>Lindsay Stuart</cp:lastModifiedBy>
  <cp:revision>1</cp:revision>
  <dcterms:created xsi:type="dcterms:W3CDTF">2024-09-24T01:54:54Z</dcterms:created>
  <dcterms:modified xsi:type="dcterms:W3CDTF">2024-09-24T03:27:53Z</dcterms:modified>
</cp:coreProperties>
</file>